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88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FF69-C08A-479F-81CD-B74CAA4804C7}" type="datetimeFigureOut">
              <a:rPr lang="es-ES" smtClean="0"/>
              <a:t>21/05/2017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5BD3-AFA9-413D-A35B-01F4C7F984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994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FF69-C08A-479F-81CD-B74CAA4804C7}" type="datetimeFigureOut">
              <a:rPr lang="es-ES" smtClean="0"/>
              <a:t>21/05/2017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5BD3-AFA9-413D-A35B-01F4C7F984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162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FF69-C08A-479F-81CD-B74CAA4804C7}" type="datetimeFigureOut">
              <a:rPr lang="es-ES" smtClean="0"/>
              <a:t>21/05/2017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5BD3-AFA9-413D-A35B-01F4C7F984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728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FF69-C08A-479F-81CD-B74CAA4804C7}" type="datetimeFigureOut">
              <a:rPr lang="es-ES" smtClean="0"/>
              <a:t>21/05/2017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5BD3-AFA9-413D-A35B-01F4C7F984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5921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FF69-C08A-479F-81CD-B74CAA4804C7}" type="datetimeFigureOut">
              <a:rPr lang="es-ES" smtClean="0"/>
              <a:t>21/05/2017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5BD3-AFA9-413D-A35B-01F4C7F984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3492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FF69-C08A-479F-81CD-B74CAA4804C7}" type="datetimeFigureOut">
              <a:rPr lang="es-ES" smtClean="0"/>
              <a:t>21/05/2017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5BD3-AFA9-413D-A35B-01F4C7F984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1974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FF69-C08A-479F-81CD-B74CAA4804C7}" type="datetimeFigureOut">
              <a:rPr lang="es-ES" smtClean="0"/>
              <a:t>21/05/2017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5BD3-AFA9-413D-A35B-01F4C7F984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1660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FF69-C08A-479F-81CD-B74CAA4804C7}" type="datetimeFigureOut">
              <a:rPr lang="es-ES" smtClean="0"/>
              <a:t>21/05/2017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5BD3-AFA9-413D-A35B-01F4C7F984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3037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FF69-C08A-479F-81CD-B74CAA4804C7}" type="datetimeFigureOut">
              <a:rPr lang="es-ES" smtClean="0"/>
              <a:t>21/05/2017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5BD3-AFA9-413D-A35B-01F4C7F984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1085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FF69-C08A-479F-81CD-B74CAA4804C7}" type="datetimeFigureOut">
              <a:rPr lang="es-ES" smtClean="0"/>
              <a:t>21/05/2017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5BD3-AFA9-413D-A35B-01F4C7F984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0220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FF69-C08A-479F-81CD-B74CAA4804C7}" type="datetimeFigureOut">
              <a:rPr lang="es-ES" smtClean="0"/>
              <a:t>21/05/2017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5BD3-AFA9-413D-A35B-01F4C7F984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4074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DFF69-C08A-479F-81CD-B74CAA4804C7}" type="datetimeFigureOut">
              <a:rPr lang="es-ES" smtClean="0"/>
              <a:t>21/05/2017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F5BD3-AFA9-413D-A35B-01F4C7F984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9555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44624"/>
            <a:ext cx="7772400" cy="965969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HONEYPOTS</a:t>
            </a:r>
            <a:endParaRPr lang="es-ES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07504" y="5661248"/>
            <a:ext cx="8856984" cy="1054968"/>
          </a:xfrm>
        </p:spPr>
        <p:txBody>
          <a:bodyPr>
            <a:normAutofit/>
          </a:bodyPr>
          <a:lstStyle/>
          <a:p>
            <a:pPr algn="r"/>
            <a:r>
              <a:rPr lang="pt-BR" sz="1800" dirty="0">
                <a:solidFill>
                  <a:schemeClr val="tx1"/>
                </a:solidFill>
              </a:rPr>
              <a:t>Jorge Gutiérrez </a:t>
            </a:r>
            <a:r>
              <a:rPr lang="pt-BR" sz="1800" dirty="0" err="1">
                <a:solidFill>
                  <a:schemeClr val="tx1"/>
                </a:solidFill>
              </a:rPr>
              <a:t>Segobia</a:t>
            </a:r>
            <a:r>
              <a:rPr lang="pt-BR" sz="1800" dirty="0">
                <a:solidFill>
                  <a:schemeClr val="tx1"/>
                </a:solidFill>
              </a:rPr>
              <a:t> </a:t>
            </a:r>
            <a:br>
              <a:rPr lang="pt-BR" sz="1800" dirty="0">
                <a:solidFill>
                  <a:schemeClr val="tx1"/>
                </a:solidFill>
              </a:rPr>
            </a:br>
            <a:r>
              <a:rPr lang="pt-BR" sz="1800" dirty="0">
                <a:solidFill>
                  <a:schemeClr val="tx1"/>
                </a:solidFill>
              </a:rPr>
              <a:t>Manuel López </a:t>
            </a:r>
            <a:r>
              <a:rPr lang="pt-BR" sz="1800" dirty="0" err="1">
                <a:solidFill>
                  <a:schemeClr val="tx1"/>
                </a:solidFill>
              </a:rPr>
              <a:t>Aceituno</a:t>
            </a:r>
            <a:r>
              <a:rPr lang="pt-BR" sz="1800" dirty="0">
                <a:solidFill>
                  <a:schemeClr val="tx1"/>
                </a:solidFill>
              </a:rPr>
              <a:t> </a:t>
            </a:r>
            <a:br>
              <a:rPr lang="pt-BR" sz="1800" dirty="0">
                <a:solidFill>
                  <a:schemeClr val="tx1"/>
                </a:solidFill>
              </a:rPr>
            </a:br>
            <a:r>
              <a:rPr lang="pt-BR" sz="1800" dirty="0">
                <a:solidFill>
                  <a:schemeClr val="tx1"/>
                </a:solidFill>
              </a:rPr>
              <a:t>Cristian Vélez Ruiz</a:t>
            </a:r>
            <a:endParaRPr lang="es-ES" sz="1800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Manuel\Desktop\figuras\Figura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052736"/>
            <a:ext cx="4536504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05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Abrir </a:t>
            </a:r>
            <a:r>
              <a:rPr lang="es-ES" b="1" dirty="0" smtClean="0"/>
              <a:t>SSH</a:t>
            </a:r>
            <a:endParaRPr lang="es-ES" dirty="0"/>
          </a:p>
        </p:txBody>
      </p:sp>
      <p:pic>
        <p:nvPicPr>
          <p:cNvPr id="5" name="4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87" y="1600200"/>
            <a:ext cx="5774226" cy="452596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526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 smtClean="0"/>
              <a:t>Artillery</a:t>
            </a:r>
            <a:endParaRPr lang="es-ES" b="1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05" y="1600200"/>
            <a:ext cx="5798231" cy="4856343"/>
          </a:xfrm>
        </p:spPr>
      </p:pic>
    </p:spTree>
    <p:extLst>
      <p:ext uri="{BB962C8B-B14F-4D97-AF65-F5344CB8AC3E}">
        <p14:creationId xmlns:p14="http://schemas.microsoft.com/office/powerpoint/2010/main" val="151236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 smtClean="0"/>
              <a:t>Artillery</a:t>
            </a:r>
            <a:endParaRPr lang="es-ES" b="1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060848"/>
            <a:ext cx="6881441" cy="3418664"/>
          </a:xfrm>
        </p:spPr>
      </p:pic>
    </p:spTree>
    <p:extLst>
      <p:ext uri="{BB962C8B-B14F-4D97-AF65-F5344CB8AC3E}">
        <p14:creationId xmlns:p14="http://schemas.microsoft.com/office/powerpoint/2010/main" val="18748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 smtClean="0"/>
              <a:t>Artillery</a:t>
            </a:r>
            <a:endParaRPr lang="es-ES" b="1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7" y="1484784"/>
            <a:ext cx="7922661" cy="5069160"/>
          </a:xfrm>
        </p:spPr>
      </p:pic>
    </p:spTree>
    <p:extLst>
      <p:ext uri="{BB962C8B-B14F-4D97-AF65-F5344CB8AC3E}">
        <p14:creationId xmlns:p14="http://schemas.microsoft.com/office/powerpoint/2010/main" val="349303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 smtClean="0"/>
              <a:t>Artillery</a:t>
            </a:r>
            <a:endParaRPr lang="es-ES" b="1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28" y="1484784"/>
            <a:ext cx="8072528" cy="5063143"/>
          </a:xfrm>
        </p:spPr>
      </p:pic>
    </p:spTree>
    <p:extLst>
      <p:ext uri="{BB962C8B-B14F-4D97-AF65-F5344CB8AC3E}">
        <p14:creationId xmlns:p14="http://schemas.microsoft.com/office/powerpoint/2010/main" val="226420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 smtClean="0"/>
              <a:t>Artillery</a:t>
            </a:r>
            <a:endParaRPr lang="es-ES" b="1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2" y="1484784"/>
            <a:ext cx="8782406" cy="4680520"/>
          </a:xfrm>
        </p:spPr>
      </p:pic>
    </p:spTree>
    <p:extLst>
      <p:ext uri="{BB962C8B-B14F-4D97-AF65-F5344CB8AC3E}">
        <p14:creationId xmlns:p14="http://schemas.microsoft.com/office/powerpoint/2010/main" val="149310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Procesar </a:t>
            </a:r>
            <a:r>
              <a:rPr lang="es-ES" b="1" dirty="0" err="1" smtClean="0"/>
              <a:t>IP´s</a:t>
            </a:r>
            <a:endParaRPr lang="es-ES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533" y="1268760"/>
            <a:ext cx="6430835" cy="5275782"/>
          </a:xfrm>
        </p:spPr>
      </p:pic>
    </p:spTree>
    <p:extLst>
      <p:ext uri="{BB962C8B-B14F-4D97-AF65-F5344CB8AC3E}">
        <p14:creationId xmlns:p14="http://schemas.microsoft.com/office/powerpoint/2010/main" val="60335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Procesar </a:t>
            </a:r>
            <a:r>
              <a:rPr lang="es-ES" b="1" dirty="0" err="1" smtClean="0"/>
              <a:t>IP´s</a:t>
            </a:r>
            <a:endParaRPr lang="es-ES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25115"/>
            <a:ext cx="7488832" cy="5128221"/>
          </a:xfrm>
        </p:spPr>
      </p:pic>
    </p:spTree>
    <p:extLst>
      <p:ext uri="{BB962C8B-B14F-4D97-AF65-F5344CB8AC3E}">
        <p14:creationId xmlns:p14="http://schemas.microsoft.com/office/powerpoint/2010/main" val="214233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Procesar </a:t>
            </a:r>
            <a:r>
              <a:rPr lang="es-ES" b="1" dirty="0" err="1" smtClean="0"/>
              <a:t>IP´s</a:t>
            </a:r>
            <a:endParaRPr lang="es-ES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28800"/>
            <a:ext cx="8532440" cy="4547302"/>
          </a:xfrm>
        </p:spPr>
      </p:pic>
    </p:spTree>
    <p:extLst>
      <p:ext uri="{BB962C8B-B14F-4D97-AF65-F5344CB8AC3E}">
        <p14:creationId xmlns:p14="http://schemas.microsoft.com/office/powerpoint/2010/main" val="103275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Procesar </a:t>
            </a:r>
            <a:r>
              <a:rPr lang="es-ES" b="1" dirty="0" err="1" smtClean="0"/>
              <a:t>IP´s</a:t>
            </a:r>
            <a:endParaRPr lang="es-ES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628800"/>
            <a:ext cx="8532437" cy="4547302"/>
          </a:xfrm>
        </p:spPr>
      </p:pic>
    </p:spTree>
    <p:extLst>
      <p:ext uri="{BB962C8B-B14F-4D97-AF65-F5344CB8AC3E}">
        <p14:creationId xmlns:p14="http://schemas.microsoft.com/office/powerpoint/2010/main" val="309676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¿Que es un </a:t>
            </a:r>
            <a:r>
              <a:rPr lang="es-ES" b="1" dirty="0" err="1"/>
              <a:t>Honeypot</a:t>
            </a:r>
            <a:r>
              <a:rPr lang="es-ES" b="1" dirty="0" smtClean="0"/>
              <a:t>?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711349"/>
            <a:ext cx="8229600" cy="4525963"/>
          </a:xfrm>
        </p:spPr>
        <p:txBody>
          <a:bodyPr>
            <a:normAutofit/>
          </a:bodyPr>
          <a:lstStyle/>
          <a:p>
            <a:r>
              <a:rPr lang="es-ES" dirty="0" smtClean="0"/>
              <a:t>Herramienta </a:t>
            </a:r>
            <a:r>
              <a:rPr lang="es-ES" dirty="0"/>
              <a:t>usada seguridad </a:t>
            </a:r>
            <a:r>
              <a:rPr lang="es-ES" dirty="0" smtClean="0"/>
              <a:t>informática</a:t>
            </a:r>
          </a:p>
          <a:p>
            <a:r>
              <a:rPr lang="es-ES" dirty="0" smtClean="0"/>
              <a:t>Ser </a:t>
            </a:r>
            <a:r>
              <a:rPr lang="es-ES" dirty="0"/>
              <a:t>el objetivo de un posible ataque </a:t>
            </a:r>
            <a:r>
              <a:rPr lang="es-ES" dirty="0" smtClean="0"/>
              <a:t>informático</a:t>
            </a:r>
          </a:p>
          <a:p>
            <a:r>
              <a:rPr lang="es-ES" dirty="0"/>
              <a:t>Básicamente se trata de dejar que te ataquen para luego ver quién y cómo te ha </a:t>
            </a:r>
            <a:r>
              <a:rPr lang="es-ES" dirty="0" smtClean="0"/>
              <a:t>atacado</a:t>
            </a:r>
          </a:p>
          <a:p>
            <a:r>
              <a:rPr lang="es-ES" dirty="0"/>
              <a:t>Si el sistema dispuesto para ser atacado forma toda una red de herramientas y </a:t>
            </a:r>
            <a:r>
              <a:rPr lang="es-ES" dirty="0" smtClean="0"/>
              <a:t>computadoras se </a:t>
            </a:r>
            <a:r>
              <a:rPr lang="es-ES" dirty="0"/>
              <a:t>le denomina </a:t>
            </a:r>
            <a:r>
              <a:rPr lang="es-ES" dirty="0" err="1"/>
              <a:t>honeynet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3540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Procesar </a:t>
            </a:r>
            <a:r>
              <a:rPr lang="es-ES" b="1" dirty="0" err="1" smtClean="0"/>
              <a:t>IP´s</a:t>
            </a:r>
            <a:endParaRPr lang="es-ES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628800"/>
            <a:ext cx="8532437" cy="4547301"/>
          </a:xfrm>
        </p:spPr>
      </p:pic>
    </p:spTree>
    <p:extLst>
      <p:ext uri="{BB962C8B-B14F-4D97-AF65-F5344CB8AC3E}">
        <p14:creationId xmlns:p14="http://schemas.microsoft.com/office/powerpoint/2010/main" val="341264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Procesar </a:t>
            </a:r>
            <a:r>
              <a:rPr lang="es-ES" b="1" dirty="0" err="1" smtClean="0"/>
              <a:t>IP´s</a:t>
            </a:r>
            <a:endParaRPr lang="es-ES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628800"/>
            <a:ext cx="8532436" cy="4547301"/>
          </a:xfrm>
        </p:spPr>
      </p:pic>
    </p:spTree>
    <p:extLst>
      <p:ext uri="{BB962C8B-B14F-4D97-AF65-F5344CB8AC3E}">
        <p14:creationId xmlns:p14="http://schemas.microsoft.com/office/powerpoint/2010/main" val="219417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Procesar </a:t>
            </a:r>
            <a:r>
              <a:rPr lang="es-ES" b="1" dirty="0" err="1" smtClean="0"/>
              <a:t>IP´s</a:t>
            </a:r>
            <a:endParaRPr lang="es-ES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628800"/>
            <a:ext cx="8532436" cy="4547300"/>
          </a:xfrm>
        </p:spPr>
      </p:pic>
    </p:spTree>
    <p:extLst>
      <p:ext uri="{BB962C8B-B14F-4D97-AF65-F5344CB8AC3E}">
        <p14:creationId xmlns:p14="http://schemas.microsoft.com/office/powerpoint/2010/main" val="371204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Procesar </a:t>
            </a:r>
            <a:r>
              <a:rPr lang="es-ES" b="1" dirty="0" err="1" smtClean="0"/>
              <a:t>IP´s</a:t>
            </a:r>
            <a:endParaRPr lang="es-ES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0" y="1628800"/>
            <a:ext cx="8532434" cy="4547300"/>
          </a:xfrm>
        </p:spPr>
      </p:pic>
    </p:spTree>
    <p:extLst>
      <p:ext uri="{BB962C8B-B14F-4D97-AF65-F5344CB8AC3E}">
        <p14:creationId xmlns:p14="http://schemas.microsoft.com/office/powerpoint/2010/main" val="314490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¿Que es un </a:t>
            </a:r>
            <a:r>
              <a:rPr lang="es-ES" b="1" dirty="0" err="1"/>
              <a:t>Honeypot</a:t>
            </a:r>
            <a:r>
              <a:rPr lang="es-ES" b="1" dirty="0" smtClean="0"/>
              <a:t>?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711349"/>
            <a:ext cx="8229600" cy="4525963"/>
          </a:xfrm>
        </p:spPr>
        <p:txBody>
          <a:bodyPr>
            <a:normAutofit/>
          </a:bodyPr>
          <a:lstStyle/>
          <a:p>
            <a:r>
              <a:rPr lang="es-ES" u="sng" dirty="0" smtClean="0"/>
              <a:t>Baja interacción</a:t>
            </a:r>
            <a:r>
              <a:rPr lang="es-ES" dirty="0" smtClean="0"/>
              <a:t>: se </a:t>
            </a:r>
            <a:r>
              <a:rPr lang="es-ES" dirty="0"/>
              <a:t>limitan a simular sistemas </a:t>
            </a:r>
            <a:r>
              <a:rPr lang="es-ES" dirty="0" smtClean="0"/>
              <a:t>operativos y/o aplicaciones con vulnerabilidades</a:t>
            </a:r>
          </a:p>
          <a:p>
            <a:r>
              <a:rPr lang="es-ES" u="sng" dirty="0" smtClean="0"/>
              <a:t>Alta interacción</a:t>
            </a:r>
            <a:r>
              <a:rPr lang="es-ES" dirty="0" smtClean="0"/>
              <a:t>: trabajan </a:t>
            </a:r>
            <a:r>
              <a:rPr lang="es-ES" dirty="0"/>
              <a:t>sobre sistemas operativos reales y son capaces de reunir mucha más </a:t>
            </a:r>
            <a:r>
              <a:rPr lang="es-ES" dirty="0" smtClean="0"/>
              <a:t>información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194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Donde colocar el </a:t>
            </a:r>
            <a:r>
              <a:rPr lang="es-ES" b="1" dirty="0" err="1" smtClean="0"/>
              <a:t>Honeypot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711349"/>
            <a:ext cx="8229600" cy="4525963"/>
          </a:xfrm>
        </p:spPr>
        <p:txBody>
          <a:bodyPr/>
          <a:lstStyle/>
          <a:p>
            <a:r>
              <a:rPr lang="es-ES" dirty="0"/>
              <a:t>En un entrono cerrado, aislado y separado de cualquier sistema de </a:t>
            </a:r>
            <a:r>
              <a:rPr lang="es-ES" dirty="0" smtClean="0"/>
              <a:t>producción</a:t>
            </a:r>
          </a:p>
          <a:p>
            <a:r>
              <a:rPr lang="es-ES" dirty="0"/>
              <a:t>Dentro de una red o entrono real de producción. </a:t>
            </a:r>
            <a:r>
              <a:rPr lang="es-ES" dirty="0" smtClean="0"/>
              <a:t>(Tendremos </a:t>
            </a:r>
            <a:r>
              <a:rPr lang="es-ES" dirty="0"/>
              <a:t>que reforzar y afinar las medidas de seguridad </a:t>
            </a:r>
            <a:r>
              <a:rPr lang="es-ES" dirty="0" smtClean="0"/>
              <a:t>del sistema donde se encuentre)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075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Donde colocar el </a:t>
            </a:r>
            <a:r>
              <a:rPr lang="es-ES" b="1" dirty="0" err="1" smtClean="0"/>
              <a:t>Honeypot</a:t>
            </a:r>
            <a:endParaRPr lang="es-ES" dirty="0"/>
          </a:p>
        </p:txBody>
      </p:sp>
      <p:pic>
        <p:nvPicPr>
          <p:cNvPr id="5" name="4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370" y="2492896"/>
            <a:ext cx="5297950" cy="2016224"/>
          </a:xfrm>
        </p:spPr>
      </p:pic>
    </p:spTree>
    <p:extLst>
      <p:ext uri="{BB962C8B-B14F-4D97-AF65-F5344CB8AC3E}">
        <p14:creationId xmlns:p14="http://schemas.microsoft.com/office/powerpoint/2010/main" val="345159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Como funciona el </a:t>
            </a:r>
            <a:r>
              <a:rPr lang="es-ES" b="1" dirty="0" err="1" smtClean="0"/>
              <a:t>Honeypot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711349"/>
            <a:ext cx="8229600" cy="4525963"/>
          </a:xfrm>
        </p:spPr>
        <p:txBody>
          <a:bodyPr/>
          <a:lstStyle/>
          <a:p>
            <a:r>
              <a:rPr lang="es-ES" dirty="0" smtClean="0"/>
              <a:t>Según su alta o baja interacción</a:t>
            </a:r>
          </a:p>
          <a:p>
            <a:r>
              <a:rPr lang="es-ES" dirty="0" smtClean="0"/>
              <a:t>Tiene </a:t>
            </a:r>
            <a:r>
              <a:rPr lang="es-ES" dirty="0"/>
              <a:t>como función atraer a los "hackers" para conocer e investigar los </a:t>
            </a:r>
            <a:r>
              <a:rPr lang="es-ES" dirty="0" smtClean="0"/>
              <a:t>comportamientos</a:t>
            </a:r>
          </a:p>
          <a:p>
            <a:r>
              <a:rPr lang="es-ES" dirty="0" smtClean="0"/>
              <a:t>Supongamos </a:t>
            </a:r>
            <a:r>
              <a:rPr lang="es-ES" dirty="0"/>
              <a:t>que tenemos un servidor ofreciendo servicios tales como SSH, FTP, WEB, </a:t>
            </a:r>
            <a:r>
              <a:rPr lang="es-ES" dirty="0" smtClean="0"/>
              <a:t>et…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238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Como funciona el </a:t>
            </a:r>
            <a:r>
              <a:rPr lang="es-ES" b="1" dirty="0" err="1" smtClean="0"/>
              <a:t>Honeypot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711349"/>
            <a:ext cx="8229600" cy="4525963"/>
          </a:xfrm>
        </p:spPr>
        <p:txBody>
          <a:bodyPr/>
          <a:lstStyle/>
          <a:p>
            <a:r>
              <a:rPr lang="es-ES" dirty="0" smtClean="0"/>
              <a:t>Podríamos </a:t>
            </a:r>
            <a:r>
              <a:rPr lang="es-ES" dirty="0"/>
              <a:t>emular esos servicios en los puertos estándares (22, 21, 80) y distraer a los atacantes para que pierdan el tiempo y de paso ver qué hacen, qué </a:t>
            </a:r>
            <a:r>
              <a:rPr lang="es-ES" dirty="0" err="1"/>
              <a:t>exploits</a:t>
            </a:r>
            <a:r>
              <a:rPr lang="es-ES" dirty="0"/>
              <a:t> utilizan, si explotan alguna vulnerabilidad nueva, </a:t>
            </a:r>
            <a:r>
              <a:rPr lang="es-ES" dirty="0" err="1"/>
              <a:t>etc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520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¿Qué vamos a hacer nosotros</a:t>
            </a:r>
            <a:r>
              <a:rPr lang="es-ES" b="1" dirty="0" smtClean="0"/>
              <a:t>?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711349"/>
            <a:ext cx="8229600" cy="4525963"/>
          </a:xfrm>
        </p:spPr>
        <p:txBody>
          <a:bodyPr/>
          <a:lstStyle/>
          <a:p>
            <a:r>
              <a:rPr lang="es-ES" dirty="0" smtClean="0"/>
              <a:t>Probaremos a dejar que nos ataquen habilitando SSH con una IP pública</a:t>
            </a:r>
          </a:p>
          <a:p>
            <a:r>
              <a:rPr lang="es-ES" dirty="0" smtClean="0"/>
              <a:t>Usaremos software específico para </a:t>
            </a:r>
            <a:r>
              <a:rPr lang="es-ES" dirty="0" err="1" smtClean="0"/>
              <a:t>Honeypot</a:t>
            </a:r>
            <a:endParaRPr lang="es-ES" dirty="0" smtClean="0"/>
          </a:p>
          <a:p>
            <a:r>
              <a:rPr lang="es-ES" dirty="0" smtClean="0"/>
              <a:t>Analizaremos de donde provienen las </a:t>
            </a:r>
            <a:r>
              <a:rPr lang="es-ES" dirty="0" err="1" smtClean="0"/>
              <a:t>IP´s</a:t>
            </a:r>
            <a:r>
              <a:rPr lang="es-ES" dirty="0" smtClean="0"/>
              <a:t> presuntamente atacantes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154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Abrir </a:t>
            </a:r>
            <a:r>
              <a:rPr lang="es-ES" b="1" dirty="0" smtClean="0"/>
              <a:t>SSH</a:t>
            </a:r>
            <a:endParaRPr lang="es-ES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72816"/>
            <a:ext cx="7897328" cy="3982006"/>
          </a:xfrm>
        </p:spPr>
      </p:pic>
    </p:spTree>
    <p:extLst>
      <p:ext uri="{BB962C8B-B14F-4D97-AF65-F5344CB8AC3E}">
        <p14:creationId xmlns:p14="http://schemas.microsoft.com/office/powerpoint/2010/main" val="90994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</TotalTime>
  <Words>286</Words>
  <Application>Microsoft Office PowerPoint</Application>
  <PresentationFormat>Presentación en pantalla (4:3)</PresentationFormat>
  <Paragraphs>39</Paragraphs>
  <Slides>23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4" baseType="lpstr">
      <vt:lpstr>Tema de Office</vt:lpstr>
      <vt:lpstr>HONEYPOTS</vt:lpstr>
      <vt:lpstr>¿Que es un Honeypot?</vt:lpstr>
      <vt:lpstr>¿Que es un Honeypot?</vt:lpstr>
      <vt:lpstr>Donde colocar el Honeypot</vt:lpstr>
      <vt:lpstr>Donde colocar el Honeypot</vt:lpstr>
      <vt:lpstr>Como funciona el Honeypot</vt:lpstr>
      <vt:lpstr>Como funciona el Honeypot</vt:lpstr>
      <vt:lpstr>¿Qué vamos a hacer nosotros?</vt:lpstr>
      <vt:lpstr>Abrir SSH</vt:lpstr>
      <vt:lpstr>Abrir SSH</vt:lpstr>
      <vt:lpstr>Artillery</vt:lpstr>
      <vt:lpstr>Artillery</vt:lpstr>
      <vt:lpstr>Artillery</vt:lpstr>
      <vt:lpstr>Artillery</vt:lpstr>
      <vt:lpstr>Artillery</vt:lpstr>
      <vt:lpstr>Procesar IP´s</vt:lpstr>
      <vt:lpstr>Procesar IP´s</vt:lpstr>
      <vt:lpstr>Procesar IP´s</vt:lpstr>
      <vt:lpstr>Procesar IP´s</vt:lpstr>
      <vt:lpstr>Procesar IP´s</vt:lpstr>
      <vt:lpstr>Procesar IP´s</vt:lpstr>
      <vt:lpstr>Procesar IP´s</vt:lpstr>
      <vt:lpstr>Procesar IP´s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HONEYPOTS</dc:title>
  <dc:creator>Usuario de Windows</dc:creator>
  <cp:lastModifiedBy>Usuario de Windows</cp:lastModifiedBy>
  <cp:revision>15</cp:revision>
  <dcterms:created xsi:type="dcterms:W3CDTF">2017-05-20T15:39:25Z</dcterms:created>
  <dcterms:modified xsi:type="dcterms:W3CDTF">2017-05-21T16:12:35Z</dcterms:modified>
</cp:coreProperties>
</file>